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480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Swiftie Verso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1104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"A vida é curta demais para fingir que não gostamos de Taylor Swift"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Compartilhar música é como compartilhar sentimento... elas nos conectam. Um projeto sobre música, comunidade e conexão.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2985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Apresentado por: Gabriel Rodrigues de Oliveira Castilho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304"/>
            <a:ext cx="65254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Finalização e Reflexões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7429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213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Aprendizados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7091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Técnicos e pessoais durante toda a jornada do projeto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410545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649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14539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Expansão do Swiftie Verso para novas funcionalidades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846796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086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Agradecimentos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58165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À comunidade Swiftie pelo apoio constante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552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Convido todos para perguntas e feedback sobre o projeto. "A magia está no que compartilhamos juntos."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11563945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Motivações, Desafios e Importância Pessoal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647" y="1880830"/>
            <a:ext cx="6247686" cy="5850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8688" y="1829872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Minha admiração pela trajetória de Taylor Swift começou em 2019. Transformei essa paixão em projeto acadêmico significativo.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8688" y="2757249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maior desafio foi equilibrar a visão de fã com o rigor técnico necessário.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8688" y="3684627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trabalho me permite conectar comunidades através da música. Há um significado genuíno por trás de cada aspecto.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782" y="744855"/>
            <a:ext cx="767643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 Poder da Comunidade Swiftie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3782" y="2397562"/>
            <a:ext cx="3680936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100M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340882" y="3351371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Ouvintes Mensais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3782" y="3785473"/>
            <a:ext cx="36809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Spotify, demonstrando alcance global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163" y="2397562"/>
            <a:ext cx="3681055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1ª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336262" y="3351371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Comunidade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9163" y="3785473"/>
            <a:ext cx="368105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criar códigos com pulseiras da amizade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31413" y="4854654"/>
            <a:ext cx="3681055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$5B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3336488" y="5808464"/>
            <a:ext cx="247078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Impacto Econômico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731413" y="6242566"/>
            <a:ext cx="368105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Eras Tour nas economias locais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3782" y="6813828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Swifties criam espaços de apoio emocional e social. A comunidade transcende fronteiras e une pessoas de diferentes origens.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190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Relação com ODS: Redução das Desigualdades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412927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2469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Inclusão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20233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Comunidade acolhedora para pessoas de diferentes origens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3412927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224695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Iniciativas Beneficentes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5072182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Inspiradas nos valores de solidariedade de Taylor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3412927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22469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Pertencimento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720233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Oportunidades de conexão através da música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52152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projeto conecta-se diretamente ao ODS 10. Promovemos um espaço onde diferenças são celebradas e todos têm voz.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67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Uso do GitHub no Trabalho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0380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803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Repositório Central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299341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Todo o código do Swiftie Verso está armazenado e organizado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921681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3921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Controle de Versão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417219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Acompanhamento detalhado da evolução do projeto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039558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039558"/>
            <a:ext cx="35025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Organização Estruturada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535097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Versionamento de arquivos seguindo padrões profissionais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4266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GitHub nos permite colaborar de forma eficiente. Cada alteração é documentada com precisão e transparência.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Utilização do Trello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52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Backlog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Listagem de todas as tarefas pendentes do projeto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2857857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52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Em Andamento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Atividades sendo executadas no momento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24362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163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Concluído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65951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Tarefas finalizadas e aprovadas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4544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4972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Revisão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Avaliação de qualidade antes da conclusão final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068729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sistema Kanban adaptado permite visualizar todo o fluxo de trabalho. A gestão visual facilita o acompanhamento de prazos.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1932"/>
            <a:ext cx="86519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Apresentando o Site do Projeto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508290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508290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508290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508290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0224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interface foi inspirada nas estéticas das diferentes eras de Taylor Swift. Cada seção proporciona uma experiência imersiva única.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7724" y="66746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funcionalidades interativas estimulam a participação ativa da comunidade. A análise de dados revela padrões fascinantes.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81299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Estrutura do Banco de Dados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Dados de Usuários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1565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Perfis, preferências e interações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FB8D1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3038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Discografia Completa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31212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Todos os álbuns de 2006 a 2025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FB8D1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Métricas e Análises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40365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Estatísticas da comunidade e tendências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16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Friendship Bracelets: Símbolo da Comunidade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795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Origem Cultural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291126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Inspiradas pela música "You're On Your Own, Kid" da The Eras Tour. Tornaram-se fenômeno global nos shows.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795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Catálogo Digital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291126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Documentamos mais de 500 combinações populares. Os padrões refletem canções, álbuns e momentos emblemáticos.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92497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939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Conexões Reais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434971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pulseiras estimulam interações presenciais. Trocá-las cria laços significativos entre fãs desconhecidos.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2025-06-04T02:28:36Z</dcterms:created>
  <dcterms:modified xsi:type="dcterms:W3CDTF">2025-06-04T02:28:36Z</dcterms:modified>
</cp:coreProperties>
</file>